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3D9FF-3D07-4E23-8021-E51A28A1974A}" type="datetimeFigureOut">
              <a:rPr lang="de-CH" smtClean="0"/>
              <a:t>05.01.2018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881A-3F5E-45B7-96C6-B1161361199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09733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3D9FF-3D07-4E23-8021-E51A28A1974A}" type="datetimeFigureOut">
              <a:rPr lang="de-CH" smtClean="0"/>
              <a:t>05.01.2018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881A-3F5E-45B7-96C6-B1161361199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8043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3D9FF-3D07-4E23-8021-E51A28A1974A}" type="datetimeFigureOut">
              <a:rPr lang="de-CH" smtClean="0"/>
              <a:t>05.01.2018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881A-3F5E-45B7-96C6-B1161361199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46830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3D9FF-3D07-4E23-8021-E51A28A1974A}" type="datetimeFigureOut">
              <a:rPr lang="de-CH" smtClean="0"/>
              <a:t>05.01.2018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881A-3F5E-45B7-96C6-B1161361199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41842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3D9FF-3D07-4E23-8021-E51A28A1974A}" type="datetimeFigureOut">
              <a:rPr lang="de-CH" smtClean="0"/>
              <a:t>05.01.2018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881A-3F5E-45B7-96C6-B1161361199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8501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3D9FF-3D07-4E23-8021-E51A28A1974A}" type="datetimeFigureOut">
              <a:rPr lang="de-CH" smtClean="0"/>
              <a:t>05.01.2018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881A-3F5E-45B7-96C6-B1161361199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55541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3D9FF-3D07-4E23-8021-E51A28A1974A}" type="datetimeFigureOut">
              <a:rPr lang="de-CH" smtClean="0"/>
              <a:t>05.01.2018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881A-3F5E-45B7-96C6-B1161361199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47304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3D9FF-3D07-4E23-8021-E51A28A1974A}" type="datetimeFigureOut">
              <a:rPr lang="de-CH" smtClean="0"/>
              <a:t>05.01.2018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881A-3F5E-45B7-96C6-B1161361199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95137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3D9FF-3D07-4E23-8021-E51A28A1974A}" type="datetimeFigureOut">
              <a:rPr lang="de-CH" smtClean="0"/>
              <a:t>05.01.2018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881A-3F5E-45B7-96C6-B1161361199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84345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3D9FF-3D07-4E23-8021-E51A28A1974A}" type="datetimeFigureOut">
              <a:rPr lang="de-CH" smtClean="0"/>
              <a:t>05.01.2018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881A-3F5E-45B7-96C6-B1161361199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55302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3D9FF-3D07-4E23-8021-E51A28A1974A}" type="datetimeFigureOut">
              <a:rPr lang="de-CH" smtClean="0"/>
              <a:t>05.01.2018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881A-3F5E-45B7-96C6-B1161361199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72580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3D9FF-3D07-4E23-8021-E51A28A1974A}" type="datetimeFigureOut">
              <a:rPr lang="de-CH" smtClean="0"/>
              <a:t>05.01.2018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3881A-3F5E-45B7-96C6-B1161361199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7855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hteck 1"/>
          <p:cNvSpPr>
            <a:spLocks noChangeArrowheads="1"/>
          </p:cNvSpPr>
          <p:nvPr/>
        </p:nvSpPr>
        <p:spPr bwMode="auto">
          <a:xfrm>
            <a:off x="2135189" y="2565401"/>
            <a:ext cx="7850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571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571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571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571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571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571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571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571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571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2800" b="1">
                <a:latin typeface="Arial" panose="020B0604020202020204" pitchFamily="34" charset="0"/>
              </a:rPr>
              <a:t>6. Orientierung Kultursaal</a:t>
            </a:r>
          </a:p>
        </p:txBody>
      </p:sp>
    </p:spTree>
    <p:extLst>
      <p:ext uri="{BB962C8B-B14F-4D97-AF65-F5344CB8AC3E}">
        <p14:creationId xmlns:p14="http://schemas.microsoft.com/office/powerpoint/2010/main" val="16516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B1A29578-82C1-409C-BE9B-EAEEE8D2E76F}"/>
              </a:ext>
            </a:extLst>
          </p:cNvPr>
          <p:cNvSpPr/>
          <p:nvPr/>
        </p:nvSpPr>
        <p:spPr>
          <a:xfrm>
            <a:off x="1631950" y="5516563"/>
            <a:ext cx="5264150" cy="1223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12685" r="5113" b="11713"/>
          <a:stretch>
            <a:fillRect/>
          </a:stretch>
        </p:blipFill>
        <p:spPr bwMode="auto">
          <a:xfrm>
            <a:off x="1558925" y="188914"/>
            <a:ext cx="9074150" cy="576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102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B1A29578-82C1-409C-BE9B-EAEEE8D2E76F}"/>
              </a:ext>
            </a:extLst>
          </p:cNvPr>
          <p:cNvSpPr/>
          <p:nvPr/>
        </p:nvSpPr>
        <p:spPr>
          <a:xfrm>
            <a:off x="1631950" y="5516563"/>
            <a:ext cx="5264150" cy="1223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  <p:pic>
        <p:nvPicPr>
          <p:cNvPr id="87043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276"/>
            <a:ext cx="9036050" cy="631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245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B1A29578-82C1-409C-BE9B-EAEEE8D2E76F}"/>
              </a:ext>
            </a:extLst>
          </p:cNvPr>
          <p:cNvSpPr/>
          <p:nvPr/>
        </p:nvSpPr>
        <p:spPr>
          <a:xfrm>
            <a:off x="1631950" y="5516563"/>
            <a:ext cx="5264150" cy="1223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  <p:pic>
        <p:nvPicPr>
          <p:cNvPr id="88067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88913"/>
            <a:ext cx="9026525" cy="616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851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A0D05BF6-2BF7-4FDB-9974-568B50532CEA}"/>
              </a:ext>
            </a:extLst>
          </p:cNvPr>
          <p:cNvSpPr/>
          <p:nvPr/>
        </p:nvSpPr>
        <p:spPr>
          <a:xfrm>
            <a:off x="5403850" y="146051"/>
            <a:ext cx="5264150" cy="1223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  <p:pic>
        <p:nvPicPr>
          <p:cNvPr id="89091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9" y="692151"/>
            <a:ext cx="9031287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972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84313"/>
            <a:ext cx="9144000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105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hteck 1"/>
          <p:cNvSpPr>
            <a:spLocks noChangeArrowheads="1"/>
          </p:cNvSpPr>
          <p:nvPr/>
        </p:nvSpPr>
        <p:spPr bwMode="auto">
          <a:xfrm>
            <a:off x="3497263" y="3716339"/>
            <a:ext cx="5408612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2400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2400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2400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2400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2400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de-DE" sz="2400" b="1">
                <a:latin typeface="Arial" panose="020B0604020202020204" pitchFamily="34" charset="0"/>
                <a:ea typeface="ＭＳ Ｐゴシック" panose="020B0600070205080204" pitchFamily="34" charset="-128"/>
              </a:rPr>
              <a:t>Urnenabstimmung über Kultursaal  10. Juni 2018</a:t>
            </a:r>
          </a:p>
        </p:txBody>
      </p:sp>
      <p:pic>
        <p:nvPicPr>
          <p:cNvPr id="91139" name="Grafik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4" t="23537" r="18430" b="21001"/>
          <a:stretch>
            <a:fillRect/>
          </a:stretch>
        </p:blipFill>
        <p:spPr bwMode="auto">
          <a:xfrm>
            <a:off x="1527176" y="1052513"/>
            <a:ext cx="9140825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99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Breitbild</PresentationFormat>
  <Paragraphs>7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ＭＳ Ｐゴシック</vt:lpstr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Theres Maurer</dc:creator>
  <cp:lastModifiedBy>Theres Maurer</cp:lastModifiedBy>
  <cp:revision>1</cp:revision>
  <dcterms:created xsi:type="dcterms:W3CDTF">2018-01-05T10:14:04Z</dcterms:created>
  <dcterms:modified xsi:type="dcterms:W3CDTF">2018-01-05T10:14:20Z</dcterms:modified>
</cp:coreProperties>
</file>